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59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9"/>
    <p:restoredTop sz="94716"/>
  </p:normalViewPr>
  <p:slideViewPr>
    <p:cSldViewPr snapToGrid="0">
      <p:cViewPr varScale="1">
        <p:scale>
          <a:sx n="102" d="100"/>
          <a:sy n="102" d="100"/>
        </p:scale>
        <p:origin x="2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A4D937-295A-4A8F-6369-3992D70D8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BFE8EDF-F1B6-A437-0E6F-E7F8A6A8F0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F318F4-03C0-061F-8ADB-470F48203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D9D64A-A58A-8BD8-6778-C7275982E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B02BD2-9940-5660-FDD5-1B31728B5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7308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897B4-D0BB-4088-4DA9-FA35F9988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5B28E75-F9FF-4ACB-0D8C-3C43F5084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0A6485-8B45-C18E-14F4-A017D6894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58E3AB-16D8-E88C-88E9-E98D54636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59E98A-47E2-2D30-AF55-96762CD74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2044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A559168-70AD-FB4A-3FA1-B854429F57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A8BB99C-CE9D-0586-B0BC-7E145BAB0E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AB395B-B3BD-B12B-126B-B37334008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6CD542-63C5-929E-B9A9-DD02D0A03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54A93D-7B8E-8ECE-031A-8087A29AC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2525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7520CE-5B55-95C2-F147-2FA6BFB46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1504EA-FEF6-A84A-693C-B48007E92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609869-4649-F561-557F-E18CBDFA6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A1C494-F8C4-F6F4-40F9-57AF173C4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B9BC33-CD53-9351-9EE1-B2385E99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7623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2B52CE-A7C4-952D-9335-3A62E67B9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571CCA-7641-B104-AFF2-A13A9E3B3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8AF281-3C68-E31B-B481-16C5613E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0ADEFE-B523-029B-4EAD-F8EF2AE9D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9547E7-60FA-8AD2-AFA0-E8BB36B45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644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3921A-5FF2-DBE1-E7A0-02FA26FA3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C14CFE-7A52-5132-E710-07A9BCED35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56BA3F4-8B78-3021-EF8A-971E1E4F0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31FA9F-B4C5-361B-C0FC-FAE6D63B9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E45F07-B665-FABE-7C8E-D648B4EF7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C51D0C-9417-521C-2DC1-62A7BD76A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1307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EBFC78-6924-9F68-97C3-1706A788A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B8B384-F448-D029-63F0-8F73695DC8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1E1126-A5B0-DB21-82DD-018528BBAE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EBDC8FC-74DE-0955-D8E3-8352BEF6F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6BB29AC-140B-4A11-0BA5-DCB8A0F40E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8F141E1-43D2-3801-6CE6-F433517C3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151F594-3F8A-8BB2-5236-7EAF0AA69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CD448B-E5A2-D95D-679C-8778AAD1B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24221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B6936C-76F8-DFBD-8990-A417E4491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9AAA364-C541-4CD8-D1C7-2521FE225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FC93841-63C8-1537-1038-8DE94352B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2E028A7-C16E-7D53-9287-1EA89BF8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6252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6A07F9F-0618-ADD2-5AE9-12B34CBE4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EC6F997-B3C9-D56B-224E-6E10E1A52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D91559-3E13-8709-C063-3CDEF3379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2346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B12ECD-4A6C-9253-BD45-AB1CB1DD2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A23095-ADB2-3747-6082-12D5A14ED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BAE48A-CF8E-23F0-8BD7-9D6660EAF0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258BCA-B926-F5B5-F8C5-1EDAF846B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FFA9B6-2414-09F6-AE5E-D2B91C671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FA38CC-413B-A529-0375-600A56676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6538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2A975C-8B39-11D3-6719-C18B22D8D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70D0936-AE9B-F529-A817-A0E1ECE769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D4FAC2F-1A8A-D95A-03B8-C4F9100991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50F4F6B-0090-0AAB-EBC7-7308A604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609FF2-E8C7-0DB3-F5E9-34E7C5D24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D0CDC3-8178-8D06-FF45-EECCCC66B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3866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03323AC-B303-171F-E35D-A9834A35C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44E83A-456E-4286-794C-C9C8FA0FC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2D84E7-7963-7922-A7AC-53CC5EA775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76969-4C9D-9641-9B72-3A66F371C91C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21FAC9-C3E1-1DF8-94CC-7EBD2FC4D0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1EB289-2191-82C1-AEAD-4B8BAEBCF3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DB807-5E70-5F4C-9CD5-CA32A0375C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5579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1FD1B1-4A1D-F3A1-B9B8-D3A8974E7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578069"/>
            <a:ext cx="10329153" cy="5598894"/>
          </a:xfrm>
        </p:spPr>
        <p:txBody>
          <a:bodyPr>
            <a:normAutofit/>
          </a:bodyPr>
          <a:lstStyle/>
          <a:p>
            <a:endParaRPr kumimoji="1" lang="en-US" altLang="zh-CN" dirty="0"/>
          </a:p>
          <a:p>
            <a:r>
              <a:rPr kumimoji="1" lang="zh-CN" altLang="en-US" sz="3600" dirty="0"/>
              <a:t>实践</a:t>
            </a:r>
            <a:r>
              <a:rPr kumimoji="1" lang="en-US" altLang="zh-CN" sz="3600" dirty="0"/>
              <a:t>4</a:t>
            </a:r>
            <a:r>
              <a:rPr kumimoji="1" lang="zh-CN" altLang="en-US" sz="3600" dirty="0"/>
              <a:t>：纹理贴图实验</a:t>
            </a:r>
            <a:endParaRPr kumimoji="1" lang="en-US" altLang="zh-CN" sz="3600" dirty="0"/>
          </a:p>
          <a:p>
            <a:endParaRPr kumimoji="1" lang="en-US" altLang="zh-CN" dirty="0"/>
          </a:p>
          <a:p>
            <a:r>
              <a:rPr kumimoji="1" lang="zh-CN" altLang="en-US" dirty="0"/>
              <a:t>要求：利用实践</a:t>
            </a:r>
            <a:r>
              <a:rPr kumimoji="1" lang="en-US" altLang="zh-CN" dirty="0"/>
              <a:t>3</a:t>
            </a:r>
            <a:r>
              <a:rPr kumimoji="1" lang="zh-CN" altLang="en-US" dirty="0"/>
              <a:t>的成果，对</a:t>
            </a:r>
            <a:r>
              <a:rPr kumimoji="1" lang="en-US" altLang="zh-CN" dirty="0"/>
              <a:t>DEM</a:t>
            </a:r>
            <a:r>
              <a:rPr kumimoji="1" lang="zh-CN" altLang="en-US" dirty="0"/>
              <a:t>数据进行一维、二维纹理贴图处理</a:t>
            </a:r>
            <a:endParaRPr kumimoji="1" lang="en-US" altLang="zh-CN" dirty="0"/>
          </a:p>
          <a:p>
            <a:r>
              <a:rPr kumimoji="1" lang="en-US" altLang="zh-CN" dirty="0"/>
              <a:t>1</a:t>
            </a:r>
            <a:r>
              <a:rPr kumimoji="1" lang="zh-CN" altLang="en-US" dirty="0"/>
              <a:t>、一维纹理贴图：即高程分层显示，构建一个</a:t>
            </a:r>
            <a:r>
              <a:rPr kumimoji="1" lang="en-US" altLang="zh-CN" dirty="0"/>
              <a:t>1D</a:t>
            </a:r>
            <a:r>
              <a:rPr kumimoji="1" lang="zh-CN" altLang="en-US" dirty="0"/>
              <a:t>纹理数据，按高程</a:t>
            </a:r>
            <a:r>
              <a:rPr kumimoji="1" lang="en-US" altLang="zh-CN" dirty="0"/>
              <a:t>Z</a:t>
            </a:r>
            <a:r>
              <a:rPr kumimoji="1" lang="zh-CN" altLang="en-US" dirty="0"/>
              <a:t>的取值范围进行纹理映射，实现平滑过度的分层渲染（线性纹理插值）和界限分明的分层渲染（最临近纹理插值）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、二维纹理贴图：利用提供的</a:t>
            </a:r>
            <a:r>
              <a:rPr kumimoji="1" lang="en-US" altLang="zh-CN" dirty="0"/>
              <a:t>DOM.jpg</a:t>
            </a:r>
            <a:r>
              <a:rPr kumimoji="1" lang="zh-CN" altLang="en-US" dirty="0"/>
              <a:t>数据，对</a:t>
            </a:r>
            <a:r>
              <a:rPr kumimoji="1" lang="en-US" altLang="zh-CN" dirty="0"/>
              <a:t>DEM</a:t>
            </a:r>
            <a:r>
              <a:rPr kumimoji="1" lang="zh-CN" altLang="en-US" dirty="0"/>
              <a:t>数据进行二维纹理贴图，实现网格模式的纹理贴图和填充模式纹理贴图</a:t>
            </a:r>
          </a:p>
        </p:txBody>
      </p:sp>
    </p:spTree>
    <p:extLst>
      <p:ext uri="{BB962C8B-B14F-4D97-AF65-F5344CB8AC3E}">
        <p14:creationId xmlns:p14="http://schemas.microsoft.com/office/powerpoint/2010/main" val="2942542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DFF7411-AE9F-670C-2183-C4CEF4FE9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09" y="1595336"/>
            <a:ext cx="5923666" cy="470492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1333F0B-7BCA-8E93-03EE-651CDA853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335" y="1595335"/>
            <a:ext cx="5923666" cy="4704921"/>
          </a:xfrm>
          <a:prstGeom prst="rect">
            <a:avLst/>
          </a:prstGeom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A730C22-5564-46D5-814E-A3CFA39C7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1837" y="829286"/>
            <a:ext cx="3352252" cy="639303"/>
          </a:xfrm>
        </p:spPr>
        <p:txBody>
          <a:bodyPr/>
          <a:lstStyle/>
          <a:p>
            <a:r>
              <a:rPr lang="zh-CN" altLang="en-US" dirty="0"/>
              <a:t>平滑过度分层</a:t>
            </a:r>
          </a:p>
        </p:txBody>
      </p:sp>
      <p:sp>
        <p:nvSpPr>
          <p:cNvPr id="9" name="内容占位符 4">
            <a:extLst>
              <a:ext uri="{FF2B5EF4-FFF2-40B4-BE49-F238E27FC236}">
                <a16:creationId xmlns:a16="http://schemas.microsoft.com/office/drawing/2014/main" id="{8B4409BA-3C8D-4AC0-B1C3-95484A3B022A}"/>
              </a:ext>
            </a:extLst>
          </p:cNvPr>
          <p:cNvSpPr txBox="1">
            <a:spLocks/>
          </p:cNvSpPr>
          <p:nvPr/>
        </p:nvSpPr>
        <p:spPr>
          <a:xfrm>
            <a:off x="6851285" y="829286"/>
            <a:ext cx="3352252" cy="639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界限分明的分层</a:t>
            </a:r>
          </a:p>
        </p:txBody>
      </p:sp>
    </p:spTree>
    <p:extLst>
      <p:ext uri="{BB962C8B-B14F-4D97-AF65-F5344CB8AC3E}">
        <p14:creationId xmlns:p14="http://schemas.microsoft.com/office/powerpoint/2010/main" val="3556619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ED5D6E4-D88F-FEF8-99A1-50CEA4C92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44" y="1446408"/>
            <a:ext cx="5998676" cy="476449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B7975C4-361C-9D1F-9CE5-06F3FEBDD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7453" y="1461203"/>
            <a:ext cx="5998677" cy="4764499"/>
          </a:xfrm>
          <a:prstGeom prst="rect">
            <a:avLst/>
          </a:prstGeom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A730C22-5564-46D5-814E-A3CFA39C7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0544" y="748800"/>
            <a:ext cx="3352252" cy="639303"/>
          </a:xfrm>
        </p:spPr>
        <p:txBody>
          <a:bodyPr/>
          <a:lstStyle/>
          <a:p>
            <a:r>
              <a:rPr lang="zh-CN" altLang="en-US" dirty="0"/>
              <a:t>填充纹理</a:t>
            </a:r>
          </a:p>
        </p:txBody>
      </p:sp>
      <p:sp>
        <p:nvSpPr>
          <p:cNvPr id="9" name="内容占位符 4">
            <a:extLst>
              <a:ext uri="{FF2B5EF4-FFF2-40B4-BE49-F238E27FC236}">
                <a16:creationId xmlns:a16="http://schemas.microsoft.com/office/drawing/2014/main" id="{8B4409BA-3C8D-4AC0-B1C3-95484A3B022A}"/>
              </a:ext>
            </a:extLst>
          </p:cNvPr>
          <p:cNvSpPr txBox="1">
            <a:spLocks/>
          </p:cNvSpPr>
          <p:nvPr/>
        </p:nvSpPr>
        <p:spPr>
          <a:xfrm>
            <a:off x="7389549" y="807105"/>
            <a:ext cx="3352252" cy="639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网格纹理</a:t>
            </a:r>
          </a:p>
        </p:txBody>
      </p:sp>
    </p:spTree>
    <p:extLst>
      <p:ext uri="{BB962C8B-B14F-4D97-AF65-F5344CB8AC3E}">
        <p14:creationId xmlns:p14="http://schemas.microsoft.com/office/powerpoint/2010/main" val="1848299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127</Words>
  <Application>Microsoft Macintosh PowerPoint</Application>
  <PresentationFormat>宽屏</PresentationFormat>
  <Paragraphs>10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stzhou</dc:creator>
  <cp:lastModifiedBy>stzhou</cp:lastModifiedBy>
  <cp:revision>12</cp:revision>
  <dcterms:created xsi:type="dcterms:W3CDTF">2023-10-23T04:18:17Z</dcterms:created>
  <dcterms:modified xsi:type="dcterms:W3CDTF">2023-11-04T05:48:35Z</dcterms:modified>
</cp:coreProperties>
</file>

<file path=docProps/thumbnail.jpeg>
</file>